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85"/>
  </p:notesMasterIdLst>
  <p:sldIdLst>
    <p:sldId id="256" r:id="rId3"/>
    <p:sldId id="358" r:id="rId4"/>
    <p:sldId id="406" r:id="rId5"/>
    <p:sldId id="523" r:id="rId6"/>
    <p:sldId id="524" r:id="rId7"/>
    <p:sldId id="439" r:id="rId8"/>
    <p:sldId id="257" r:id="rId9"/>
    <p:sldId id="525" r:id="rId10"/>
    <p:sldId id="526" r:id="rId11"/>
    <p:sldId id="410" r:id="rId12"/>
    <p:sldId id="527" r:id="rId13"/>
    <p:sldId id="528" r:id="rId14"/>
    <p:sldId id="529" r:id="rId15"/>
    <p:sldId id="531" r:id="rId16"/>
    <p:sldId id="532" r:id="rId17"/>
    <p:sldId id="533" r:id="rId18"/>
    <p:sldId id="534" r:id="rId19"/>
    <p:sldId id="535" r:id="rId20"/>
    <p:sldId id="536" r:id="rId21"/>
    <p:sldId id="537" r:id="rId22"/>
    <p:sldId id="538" r:id="rId23"/>
    <p:sldId id="539" r:id="rId24"/>
    <p:sldId id="540" r:id="rId25"/>
    <p:sldId id="541" r:id="rId26"/>
    <p:sldId id="542" r:id="rId27"/>
    <p:sldId id="543" r:id="rId28"/>
    <p:sldId id="544" r:id="rId29"/>
    <p:sldId id="545" r:id="rId30"/>
    <p:sldId id="546" r:id="rId31"/>
    <p:sldId id="547" r:id="rId32"/>
    <p:sldId id="548" r:id="rId33"/>
    <p:sldId id="549" r:id="rId34"/>
    <p:sldId id="550" r:id="rId35"/>
    <p:sldId id="551" r:id="rId36"/>
    <p:sldId id="552" r:id="rId37"/>
    <p:sldId id="553" r:id="rId38"/>
    <p:sldId id="554" r:id="rId39"/>
    <p:sldId id="472" r:id="rId40"/>
    <p:sldId id="473" r:id="rId41"/>
    <p:sldId id="474" r:id="rId42"/>
    <p:sldId id="475" r:id="rId43"/>
    <p:sldId id="555" r:id="rId44"/>
    <p:sldId id="556" r:id="rId45"/>
    <p:sldId id="344" r:id="rId46"/>
    <p:sldId id="345" r:id="rId47"/>
    <p:sldId id="350" r:id="rId48"/>
    <p:sldId id="292" r:id="rId49"/>
    <p:sldId id="349" r:id="rId50"/>
    <p:sldId id="352" r:id="rId51"/>
    <p:sldId id="348" r:id="rId52"/>
    <p:sldId id="353" r:id="rId53"/>
    <p:sldId id="354" r:id="rId54"/>
    <p:sldId id="355" r:id="rId55"/>
    <p:sldId id="356" r:id="rId56"/>
    <p:sldId id="357" r:id="rId57"/>
    <p:sldId id="557" r:id="rId58"/>
    <p:sldId id="558" r:id="rId59"/>
    <p:sldId id="559" r:id="rId60"/>
    <p:sldId id="560" r:id="rId61"/>
    <p:sldId id="561" r:id="rId62"/>
    <p:sldId id="562" r:id="rId63"/>
    <p:sldId id="563" r:id="rId64"/>
    <p:sldId id="564" r:id="rId65"/>
    <p:sldId id="565" r:id="rId66"/>
    <p:sldId id="566" r:id="rId67"/>
    <p:sldId id="567" r:id="rId68"/>
    <p:sldId id="568" r:id="rId69"/>
    <p:sldId id="569" r:id="rId70"/>
    <p:sldId id="570" r:id="rId71"/>
    <p:sldId id="571" r:id="rId72"/>
    <p:sldId id="572" r:id="rId73"/>
    <p:sldId id="573" r:id="rId74"/>
    <p:sldId id="574" r:id="rId75"/>
    <p:sldId id="575" r:id="rId76"/>
    <p:sldId id="576" r:id="rId77"/>
    <p:sldId id="577" r:id="rId78"/>
    <p:sldId id="578" r:id="rId79"/>
    <p:sldId id="579" r:id="rId80"/>
    <p:sldId id="580" r:id="rId81"/>
    <p:sldId id="581" r:id="rId82"/>
    <p:sldId id="582" r:id="rId83"/>
    <p:sldId id="583" r:id="rId8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 Pembukaan" id="{77A84981-F2E5-4C97-AE10-652E3220530A}">
          <p14:sldIdLst>
            <p14:sldId id="256"/>
          </p14:sldIdLst>
        </p14:section>
        <p14:section name="Panggilan Beribadah" id="{81397749-4D8E-4BEC-BC2F-FB668B0F8F30}">
          <p14:sldIdLst>
            <p14:sldId id="358"/>
            <p14:sldId id="406"/>
            <p14:sldId id="523"/>
            <p14:sldId id="524"/>
          </p14:sldIdLst>
        </p14:section>
        <p14:section name="Lagu Pertama" id="{642FE9DB-2016-4B05-B816-52A23577EDC3}">
          <p14:sldIdLst>
            <p14:sldId id="439"/>
            <p14:sldId id="257"/>
            <p14:sldId id="525"/>
            <p14:sldId id="526"/>
            <p14:sldId id="410"/>
          </p14:sldIdLst>
        </p14:section>
        <p14:section name="Votum - Introitus - Doa" id="{E3217D0E-38CD-49D5-A372-8A5EDEC91F1A}">
          <p14:sldIdLst>
            <p14:sldId id="527"/>
            <p14:sldId id="528"/>
            <p14:sldId id="529"/>
            <p14:sldId id="531"/>
          </p14:sldIdLst>
        </p14:section>
        <p14:section name="Lagu Kedua" id="{19BD78B3-BA31-4E32-A06B-A41B10BC6E45}">
          <p14:sldIdLst>
            <p14:sldId id="532"/>
            <p14:sldId id="533"/>
          </p14:sldIdLst>
        </p14:section>
        <p14:section name="Hukum Taurat" id="{E1FDD020-AEF6-4DC5-A91D-D73E6D02336F}">
          <p14:sldIdLst>
            <p14:sldId id="534"/>
            <p14:sldId id="535"/>
            <p14:sldId id="536"/>
          </p14:sldIdLst>
        </p14:section>
        <p14:section name="Lagu Ketiga" id="{EFB877E5-6310-43CB-ACEF-1C7F1DCAA629}">
          <p14:sldIdLst>
            <p14:sldId id="537"/>
            <p14:sldId id="538"/>
            <p14:sldId id="539"/>
          </p14:sldIdLst>
        </p14:section>
        <p14:section name="Pengakuan Dosa" id="{44940356-243A-4173-B02D-E01B85539FFD}">
          <p14:sldIdLst>
            <p14:sldId id="540"/>
            <p14:sldId id="541"/>
            <p14:sldId id="542"/>
            <p14:sldId id="543"/>
          </p14:sldIdLst>
        </p14:section>
        <p14:section name="Lagu Keempat" id="{9FCBEC8B-BD29-4FEF-8A63-2A53CF103A33}">
          <p14:sldIdLst>
            <p14:sldId id="544"/>
            <p14:sldId id="545"/>
          </p14:sldIdLst>
        </p14:section>
        <p14:section name="Epistel" id="{040DD244-6FE0-4C3D-B63D-91473210AC4A}">
          <p14:sldIdLst>
            <p14:sldId id="546"/>
            <p14:sldId id="547"/>
            <p14:sldId id="548"/>
            <p14:sldId id="549"/>
            <p14:sldId id="550"/>
          </p14:sldIdLst>
        </p14:section>
        <p14:section name="Lagu Kelima" id="{377F14B3-ED33-47D4-AF7F-B62D8846CE4A}">
          <p14:sldIdLst>
            <p14:sldId id="551"/>
            <p14:sldId id="552"/>
            <p14:sldId id="553"/>
          </p14:sldIdLst>
        </p14:section>
        <p14:section name="Pengakuan Iman Rasuli" id="{FFDF9606-A7F1-49DA-96D9-4AF388510CFA}">
          <p14:sldIdLst>
            <p14:sldId id="554"/>
            <p14:sldId id="472"/>
            <p14:sldId id="473"/>
            <p14:sldId id="474"/>
            <p14:sldId id="475"/>
          </p14:sldIdLst>
        </p14:section>
        <p14:section name="Koor" id="{407CFBD2-3A21-48EC-84BB-CBF52D719F16}">
          <p14:sldIdLst>
            <p14:sldId id="555"/>
          </p14:sldIdLst>
        </p14:section>
        <p14:section name="Warta Jemaat" id="{AE93ABE6-DCA0-4C87-9474-3B3ADABCC2B9}">
          <p14:sldIdLst>
            <p14:sldId id="556"/>
            <p14:sldId id="344"/>
            <p14:sldId id="345"/>
            <p14:sldId id="350"/>
            <p14:sldId id="292"/>
            <p14:sldId id="349"/>
            <p14:sldId id="352"/>
            <p14:sldId id="348"/>
            <p14:sldId id="353"/>
            <p14:sldId id="354"/>
            <p14:sldId id="355"/>
            <p14:sldId id="356"/>
            <p14:sldId id="357"/>
          </p14:sldIdLst>
        </p14:section>
        <p14:section name="Koor" id="{4D251F90-FAE7-479D-A460-959B6E24CA51}">
          <p14:sldIdLst>
            <p14:sldId id="557"/>
          </p14:sldIdLst>
        </p14:section>
        <p14:section name="Lagu Keenam" id="{D858161F-10C8-4D21-9A74-12C646E35EB4}">
          <p14:sldIdLst>
            <p14:sldId id="558"/>
            <p14:sldId id="559"/>
            <p14:sldId id="560"/>
            <p14:sldId id="561"/>
            <p14:sldId id="562"/>
            <p14:sldId id="563"/>
            <p14:sldId id="564"/>
          </p14:sldIdLst>
        </p14:section>
        <p14:section name="Khotbah" id="{384AAEB2-874C-4584-A00F-239D5640292D}">
          <p14:sldIdLst>
            <p14:sldId id="565"/>
            <p14:sldId id="566"/>
            <p14:sldId id="567"/>
            <p14:sldId id="568"/>
          </p14:sldIdLst>
        </p14:section>
        <p14:section name="Lagu Ketujuh" id="{80310F60-5069-4EEA-9425-9F88A20F74EB}">
          <p14:sldIdLst>
            <p14:sldId id="569"/>
            <p14:sldId id="570"/>
            <p14:sldId id="571"/>
            <p14:sldId id="572"/>
            <p14:sldId id="573"/>
            <p14:sldId id="574"/>
            <p14:sldId id="575"/>
          </p14:sldIdLst>
        </p14:section>
        <p14:section name="Doa Penutup" id="{7A183598-C101-4185-8A61-182D0B5535BB}">
          <p14:sldIdLst>
            <p14:sldId id="576"/>
            <p14:sldId id="577"/>
            <p14:sldId id="578"/>
            <p14:sldId id="579"/>
            <p14:sldId id="580"/>
            <p14:sldId id="581"/>
            <p14:sldId id="582"/>
          </p14:sldIdLst>
        </p14:section>
        <p14:section name="Slide Penutupan" id="{C3545D3F-4A9A-4519-BC0B-CB5225B148BC}">
          <p14:sldIdLst>
            <p14:sldId id="5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viewProps" Target="view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F4EF1-5040-4190-BE26-5E3C29463269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A6C17-4016-4B71-9B28-0132D839626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6912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A6C17-4016-4B71-9B28-0132D839626C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2475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A6C17-4016-4B71-9B28-0132D839626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087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499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886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514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438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874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352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6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393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830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509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103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5485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3553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15471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5790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49407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99105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34850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97886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843953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72293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22305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2564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479687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8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re of Holysprit Pentecost Day Christian Footage, Christian Worship Background, Divine Footage">
            <a:hlinkClick r:id="" action="ppaction://media"/>
            <a:extLst>
              <a:ext uri="{FF2B5EF4-FFF2-40B4-BE49-F238E27FC236}">
                <a16:creationId xmlns:a16="http://schemas.microsoft.com/office/drawing/2014/main" id="{4530053F-E4C3-F52A-592C-89649887BC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2500" r="12500"/>
          <a:stretch/>
        </p:blipFill>
        <p:spPr>
          <a:xfrm>
            <a:off x="-1" y="0"/>
            <a:ext cx="914400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E82B2CE-7D48-3AC2-9166-319FE7CE79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476253" y="1827243"/>
            <a:ext cx="8191490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1">
                <a:ln w="0"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Selamat Datang di</a:t>
            </a:r>
            <a:r>
              <a:rPr kumimoji="0" lang="en-US" sz="2000" b="0" i="0" u="none" strike="noStrike" kern="1200" cap="none" spc="0" normalizeH="0" baseline="0" noProof="1">
                <a:ln w="0"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 Ibadah Peringatan</a:t>
            </a:r>
            <a:endParaRPr kumimoji="0" lang="id-ID" sz="2000" b="0" i="0" u="none" strike="noStrike" kern="1200" cap="none" spc="0" normalizeH="0" baseline="0" noProof="1">
              <a:ln w="0"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uLnTx/>
              <a:uFillTx/>
              <a:latin typeface="Montserrat SemiBold" panose="000007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Turunnya Roh Kudus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1">
                <a:ln w="0"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Daytona" panose="020B0604030500040204" pitchFamily="34" charset="0"/>
                <a:cs typeface="Arial" panose="020B0604020202020204" pitchFamily="34" charset="0"/>
              </a:rPr>
              <a:t>(Pentakosta)</a:t>
            </a:r>
            <a:endParaRPr kumimoji="0" lang="en-US" sz="3600" b="1" i="0" u="none" strike="noStrike" kern="1200" cap="none" spc="0" normalizeH="0" baseline="0" noProof="1">
              <a:ln w="0"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A82412-0F3F-CCC1-B819-D780FBEBAE60}"/>
              </a:ext>
            </a:extLst>
          </p:cNvPr>
          <p:cNvGrpSpPr>
            <a:grpSpLocks/>
          </p:cNvGrpSpPr>
          <p:nvPr/>
        </p:nvGrpSpPr>
        <p:grpSpPr>
          <a:xfrm>
            <a:off x="5629457" y="5939729"/>
            <a:ext cx="3190694" cy="577305"/>
            <a:chOff x="942973" y="2036169"/>
            <a:chExt cx="3190694" cy="577305"/>
          </a:xfrm>
        </p:grpSpPr>
        <p:pic>
          <p:nvPicPr>
            <p:cNvPr id="9" name="Picture 8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412F2B25-35B3-B34F-2222-787E5BEC85EA}"/>
                </a:ext>
              </a:extLst>
            </p:cNvPr>
            <p:cNvPicPr>
              <a:picLocks/>
            </p:cNvPicPr>
            <p:nvPr/>
          </p:nvPicPr>
          <p:blipFill rotWithShape="1">
            <a:blip r:embed="rId7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036169"/>
              <a:ext cx="685801" cy="5773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A6DFAB-02B8-1C9C-F559-51FACD85923C}"/>
                </a:ext>
              </a:extLst>
            </p:cNvPr>
            <p:cNvSpPr txBox="1">
              <a:spLocks/>
            </p:cNvSpPr>
            <p:nvPr/>
          </p:nvSpPr>
          <p:spPr>
            <a:xfrm>
              <a:off x="1628774" y="2289266"/>
              <a:ext cx="250489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effectLst/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81474" y="588850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Hari, </a:t>
            </a:r>
            <a:r>
              <a:rPr lang="en-US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DD MMM YYYY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F8C2732-A9AA-FF8F-5FEC-5E4F88A56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6" y="5698008"/>
            <a:ext cx="1752599" cy="81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89208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ABA2FAD3-92C4-8493-0987-2D2F2EEEAA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Panggilan </a:t>
            </a:r>
            <a:r>
              <a:rPr lang="en-US" sz="4800" b="1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aytona" panose="020B0604030500040204" pitchFamily="34" charset="0"/>
                <a:cs typeface="Arial" panose="020B0604020202020204" pitchFamily="34" charset="0"/>
              </a:rPr>
              <a:t>Beribadah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spc="0" normalizeH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spc="0" normalizeH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solidFill>
                    <a:srgbClr val="28467C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591410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Panggilan Beribadah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Liturgis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46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Panggilan Beribadah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84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45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Panggilan Beribadah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Semua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40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1" u="none" strike="noStrike" kern="1200" cap="none" spc="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ke-?? berdiri)</a:t>
            </a:r>
            <a:endParaRPr kumimoji="0" lang="id-ID" sz="1800" i="1" u="none" strike="noStrike" kern="1200" cap="none" spc="0" normalizeH="0" baseline="0" noProof="1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70879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</a:t>
            </a:r>
            <a:r>
              <a:rPr lang="en-US" sz="2800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Nyanyian</a:t>
            </a:r>
            <a:endParaRPr kumimoji="0" lang="en-US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5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</a:t>
            </a:r>
            <a:r>
              <a:rPr lang="en-US" sz="2800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Nyanyian</a:t>
            </a:r>
            <a:endParaRPr kumimoji="0" lang="en-US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41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Hanya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73151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127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41DED7E-E47F-4D9D-2CBD-34244FA1D93E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3 – jemaat berdiri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10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A2F9F158-D443-D34E-99D9-75DA95A275E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- Introitus - Doa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037598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- Introitus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Liturgis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13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Haleluya 3x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Nyanyian No. 852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2346013"/>
            <a:ext cx="79179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Haleluya,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noProof="1">
                <a:ln w="0"/>
                <a:solidFill>
                  <a:srgbClr val="4472C4">
                    <a:lumMod val="50000"/>
                  </a:srgbClr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Haleluya,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Haleluya!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 menyanyikan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6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Doa Pembuka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Liturgis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36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77180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36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6954530F-AE8A-EE85-121D-F371AC68F3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Hukum Taurat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940495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Hukum Taurat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Liturgis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93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45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Hukum Taurat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2346013"/>
            <a:ext cx="79179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Ya Tuhan Allah, kuatkanlah kami melakukan yang sesuai dengan Hukum-Mu. Amin.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Semua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2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ke-?? berdiri)</a:t>
            </a:r>
            <a:endParaRPr kumimoji="0" lang="id-ID" sz="1800" b="0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7551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50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41DED7E-E47F-4D9D-2CBD-34244FA1D93E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 – jemaat berdiri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09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6366E5DC-7997-0D4D-A0C4-832DAEED2EE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Dosa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416175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Liturgis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15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45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Semua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37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999263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32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143E1F40-45FE-C9C5-A2BB-784B3E12C38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Epistel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73151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  <a:endParaRPr kumimoji="0" lang="id-ID" sz="2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119015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Pembacaan Epistel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Liturgis – 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37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Pembacaan Epistel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 – 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35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45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Pembacaan Epistel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Semua – 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657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E10753A3-161C-25BC-A38F-DC35EFF89E9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Epistel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73151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  <a:endParaRPr kumimoji="0" lang="id-ID" sz="2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36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ke-?? berdiri)</a:t>
            </a:r>
            <a:endParaRPr kumimoji="0" lang="id-ID" sz="1800" b="0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68383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81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41DED7E-E47F-4D9D-2CBD-34244FA1D93E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 – jemaat berdiri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285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5CBF6848-210F-1C0B-0B52-589902AF3C4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</p:spTree>
    <p:extLst>
      <p:ext uri="{BB962C8B-B14F-4D97-AF65-F5344CB8AC3E}">
        <p14:creationId xmlns:p14="http://schemas.microsoft.com/office/powerpoint/2010/main" val="24767756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337B859-2B13-BB87-F6C9-B1E53B93D10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63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Aku percaya kepada Allah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Bapa yang mahakuasa,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Khalik langit dan bumi,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u="none" strike="noStrike" kern="1200" cap="none" spc="0" normalizeH="0" baseline="0" noProof="1">
              <a:ln w="0"/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Aku percaya kepada Yesus Kristus, Anak-Nya yang tunggal, Tuhan kita,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5C79D3-8745-0183-0DDA-247154203B40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98F2FD-8413-8D72-CFF0-E1536E320A65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Berdasarkan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69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0F4AF038-41CA-8F3E-AD10-22F679B3FC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63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B2B7C32-0BEE-C297-4990-5EB5644FC8CA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886112-43F2-3BC4-1592-E0FE2E687C46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Berdasarkan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Yang dikandung daripada Roh Kudus, lahir dari anak dara Maria, Yang menderita sengsara dibawah pemerintahan Pontius Pilatus, disalibkan, mati dan dikuburkan, yang turun ke dalam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kerajaan maut,</a:t>
            </a:r>
          </a:p>
        </p:txBody>
      </p:sp>
    </p:spTree>
    <p:extLst>
      <p:ext uri="{BB962C8B-B14F-4D97-AF65-F5344CB8AC3E}">
        <p14:creationId xmlns:p14="http://schemas.microsoft.com/office/powerpoint/2010/main" val="24214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2D29CC6E-880A-494E-1D2D-50B7E2890A5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63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5E895C-9988-A30D-D99E-2BA8BAF8DA46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A7BDEF-3F35-F54D-2FBC-1FD6C8E4D864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Berdasarkan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pada hari yang ketiga bangkit pula dari antara orang mati, naik ke sorga, duduk disebelah kanan Allah, Bapa yang Maha Kuasa,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dari sana akan datang kelak untuk menghakimi orang yang hidup dan yang mati.</a:t>
            </a:r>
          </a:p>
        </p:txBody>
      </p:sp>
    </p:spTree>
    <p:extLst>
      <p:ext uri="{BB962C8B-B14F-4D97-AF65-F5344CB8AC3E}">
        <p14:creationId xmlns:p14="http://schemas.microsoft.com/office/powerpoint/2010/main" val="222666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875E0FDD-2E03-0865-264C-80D3CA0A96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63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F765D3-BE3D-B061-9C6D-F3086C28ADB9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C29506-C11A-BCA0-F6D6-0E2E3FD76B84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Berdasarkan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Aku percaya kepada Roh Kudus, dan adanya satu Gereja yang Kudus; persekutuan orang kudus, Pengampunan dosa, Kebangkitan daging, Dan hidup yang kekal.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u="none" strike="noStrike" kern="1200" cap="none" spc="0" normalizeH="0" baseline="0" noProof="1">
              <a:ln w="0"/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Amin.</a:t>
            </a:r>
          </a:p>
        </p:txBody>
      </p:sp>
    </p:spTree>
    <p:extLst>
      <p:ext uri="{BB962C8B-B14F-4D97-AF65-F5344CB8AC3E}">
        <p14:creationId xmlns:p14="http://schemas.microsoft.com/office/powerpoint/2010/main" val="182092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Nama Koor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Persembahan Pujian</a:t>
            </a:r>
          </a:p>
        </p:txBody>
      </p:sp>
    </p:spTree>
    <p:extLst>
      <p:ext uri="{BB962C8B-B14F-4D97-AF65-F5344CB8AC3E}">
        <p14:creationId xmlns:p14="http://schemas.microsoft.com/office/powerpoint/2010/main" val="111318042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Warta Jemaat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</p:spTree>
    <p:extLst>
      <p:ext uri="{BB962C8B-B14F-4D97-AF65-F5344CB8AC3E}">
        <p14:creationId xmlns:p14="http://schemas.microsoft.com/office/powerpoint/2010/main" val="379742801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5070" y="0"/>
            <a:ext cx="9144000" cy="47860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2868388" y="5044354"/>
            <a:ext cx="3397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Nama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5690685"/>
            <a:ext cx="7947910" cy="10311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Nama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kita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hari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ini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adalah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Nama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) 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vitation wedding background №208135">
            <a:extLst>
              <a:ext uri="{FF2B5EF4-FFF2-40B4-BE49-F238E27FC236}">
                <a16:creationId xmlns:a16="http://schemas.microsoft.com/office/drawing/2014/main" id="{558AD703-A8A0-2C18-96B4-B9B6B97D7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r="19374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2250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Berita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Pernikahan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50642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&amp;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4077961"/>
            <a:ext cx="62616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Pemberkatan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pada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hari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 Gereja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6BD329-1B3C-45C8-EF0C-904443192886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7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bor and Delivery | INTEGRIS Health">
            <a:extLst>
              <a:ext uri="{FF2B5EF4-FFF2-40B4-BE49-F238E27FC236}">
                <a16:creationId xmlns:a16="http://schemas.microsoft.com/office/drawing/2014/main" id="{8EEBB407-C306-BD0B-E757-E57E139AA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3125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3000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2207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Berita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Anak Lahir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4379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Pada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hari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Jemaat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72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98DA64-1206-4E76-BBB0-7F02DF37A6C6}"/>
              </a:ext>
            </a:extLst>
          </p:cNvPr>
          <p:cNvSpPr/>
          <p:nvPr/>
        </p:nvSpPr>
        <p:spPr>
          <a:xfrm>
            <a:off x="1919677" y="5105447"/>
            <a:ext cx="5304658" cy="584775"/>
          </a:xfrm>
          <a:prstGeom prst="rect">
            <a:avLst/>
          </a:prstGeom>
          <a:noFill/>
        </p:spPr>
        <p:txBody>
          <a:bodyPr wrap="non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(Nama Yang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Meninggal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CF531-529B-427A-8852-10FA157BA191}"/>
              </a:ext>
            </a:extLst>
          </p:cNvPr>
          <p:cNvSpPr/>
          <p:nvPr/>
        </p:nvSpPr>
        <p:spPr>
          <a:xfrm>
            <a:off x="2446255" y="5704711"/>
            <a:ext cx="42514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Meninggal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pada </a:t>
            </a: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hari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???, DD MMM YYYY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Umur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 Tahun, </a:t>
            </a: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???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56CFD4BA-B306-4978-82CC-47EEB90AC9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/>
          <a:stretch/>
        </p:blipFill>
        <p:spPr>
          <a:xfrm rot="5400000">
            <a:off x="2019273" y="-748041"/>
            <a:ext cx="5105447" cy="660152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75FD8D-E8A0-4385-1B57-1F5D35F1B399}"/>
              </a:ext>
            </a:extLst>
          </p:cNvPr>
          <p:cNvSpPr/>
          <p:nvPr/>
        </p:nvSpPr>
        <p:spPr>
          <a:xfrm>
            <a:off x="3158080" y="1014761"/>
            <a:ext cx="2829158" cy="361211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75D36-F6D2-3F07-D6AE-7335FFD8907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73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Red Suitcase Standing under Wall Stock Photo">
            <a:extLst>
              <a:ext uri="{FF2B5EF4-FFF2-40B4-BE49-F238E27FC236}">
                <a16:creationId xmlns:a16="http://schemas.microsoft.com/office/drawing/2014/main" id="{9EE9513E-1DD2-7593-8BEB-269475964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3281" r="21640"/>
          <a:stretch/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1888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Jemaat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Pindah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3025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Pindah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Gereja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1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Woman in Black Long Sleeve Shirt Writing on the Chalkboard Stock Photo">
            <a:extLst>
              <a:ext uri="{FF2B5EF4-FFF2-40B4-BE49-F238E27FC236}">
                <a16:creationId xmlns:a16="http://schemas.microsoft.com/office/drawing/2014/main" id="{252A7B4C-BF4E-E426-D970-7185ABAED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0554" b="28062"/>
          <a:stretch/>
        </p:blipFill>
        <p:spPr bwMode="auto">
          <a:xfrm>
            <a:off x="1" y="-1"/>
            <a:ext cx="914399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2630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Anggota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Jemaat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Baru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26164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Dari Gereja ???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Jemaat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8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Koinonia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809D7E-F0DD-F26E-2232-59AE31E1FB72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Warta Jemaat – Minggu, DD MMM YYYY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851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Marturia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8DEF0A-DE6C-6BB8-78CA-BDB461051520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16538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Diakonia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6E9BC0-A84A-9877-68CD-9E78EAA0445D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86462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Kesekretariatan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059048-D629-8C77-CFDA-37DADDBD6F65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62179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Pelayanan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9D3B3C-E4BE-D120-0C18-7C049185F915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9368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5070" y="0"/>
            <a:ext cx="9144000" cy="47860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1360762" y="5752320"/>
            <a:ext cx="64123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www.hkbpjtn.web.id/warta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3" y="5261636"/>
            <a:ext cx="7947910" cy="4906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lain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dapat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kita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baca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pada: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Koor Hatopan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Persembahan Pujian</a:t>
            </a:r>
          </a:p>
        </p:txBody>
      </p:sp>
    </p:spTree>
    <p:extLst>
      <p:ext uri="{BB962C8B-B14F-4D97-AF65-F5344CB8AC3E}">
        <p14:creationId xmlns:p14="http://schemas.microsoft.com/office/powerpoint/2010/main" val="406213299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6686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(mengumpulkan Persembahan 1a dan 1b)</a:t>
            </a:r>
            <a:endParaRPr kumimoji="0" lang="id-ID" sz="1800" b="0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03465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(mengumpulkan Persembahan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82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60BCE-674D-554B-0EE5-CE0793D19CAA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(mengumpulkan Persembahan 1)</a:t>
            </a:r>
          </a:p>
        </p:txBody>
      </p:sp>
    </p:spTree>
    <p:extLst>
      <p:ext uri="{BB962C8B-B14F-4D97-AF65-F5344CB8AC3E}">
        <p14:creationId xmlns:p14="http://schemas.microsoft.com/office/powerpoint/2010/main" val="386961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Hanya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73151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591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(mengumpulkan Persembahan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005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60BCE-674D-554B-0EE5-CE0793D19CAA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(mengumpulkan Persembahan 1)</a:t>
            </a:r>
          </a:p>
        </p:txBody>
      </p:sp>
    </p:spTree>
    <p:extLst>
      <p:ext uri="{BB962C8B-B14F-4D97-AF65-F5344CB8AC3E}">
        <p14:creationId xmlns:p14="http://schemas.microsoft.com/office/powerpoint/2010/main" val="300367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Hanya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73151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85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21C55E4-7519-2E4F-A42F-154B3DDAA3E2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Khotbah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571A7C-C104-0C6E-D424-2128B3FE15BE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671C9D-4B86-8F81-7EC8-355771298920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oleh Pdt. Nama dan Marga, Gelar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5285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Pembacaan Firman Tuhan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57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Pembacaan Firman Tuhan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893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21C55E4-7519-2E4F-A42F-154B3DDAA3E2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Khotbah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571A7C-C104-0C6E-D424-2128B3FE15BE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671C9D-4B86-8F81-7EC8-355771298920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oleh Pdt. Nama dan Marga, Gelar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83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6686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(mengumpulkan Persembahan 2)</a:t>
            </a:r>
            <a:endParaRPr kumimoji="0" lang="id-ID" sz="1800" b="0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74087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(mengumpulkan Persembahan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77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60BCE-674D-554B-0EE5-CE0793D19CAA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(mengumpulkan Persembahan 2)</a:t>
            </a:r>
          </a:p>
        </p:txBody>
      </p:sp>
    </p:spTree>
    <p:extLst>
      <p:ext uri="{BB962C8B-B14F-4D97-AF65-F5344CB8AC3E}">
        <p14:creationId xmlns:p14="http://schemas.microsoft.com/office/powerpoint/2010/main" val="55351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Hanya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73151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895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(mengumpulkan Persembahan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13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60BCE-674D-554B-0EE5-CE0793D19CAA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(mengumpulkan Persembahan 2)</a:t>
            </a:r>
          </a:p>
        </p:txBody>
      </p:sp>
    </p:spTree>
    <p:extLst>
      <p:ext uri="{BB962C8B-B14F-4D97-AF65-F5344CB8AC3E}">
        <p14:creationId xmlns:p14="http://schemas.microsoft.com/office/powerpoint/2010/main" val="395950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Hanya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73151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486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Doa Persembahan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</p:spTree>
    <p:extLst>
      <p:ext uri="{BB962C8B-B14F-4D97-AF65-F5344CB8AC3E}">
        <p14:creationId xmlns:p14="http://schemas.microsoft.com/office/powerpoint/2010/main" val="111693483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‘Ku Setia PadaMu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Nyanyian HKBP No. 204 :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422683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Tuhan, karunia-Mu: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roh dan jiwaku semua,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nyawa juga hidupku,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harta milikku semua.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‘Ku serahkan pada-Mu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untuk s’lama-lamanya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 menyanyikan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781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59DBC96-BB93-1A61-A3D6-794E411FCDFC}"/>
              </a:ext>
            </a:extLst>
          </p:cNvPr>
          <p:cNvSpPr/>
          <p:nvPr/>
        </p:nvSpPr>
        <p:spPr>
          <a:xfrm>
            <a:off x="914400" y="2874228"/>
            <a:ext cx="7315198" cy="14465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Doa Khusus: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aytona" panose="020B0604030500040204" pitchFamily="34" charset="0"/>
                <a:cs typeface="Arial" panose="020B0604020202020204" pitchFamily="34" charset="0"/>
              </a:rPr>
              <a:t>Turunnya Roh Kudus</a:t>
            </a:r>
            <a:endParaRPr kumimoji="0" lang="id-ID" sz="40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73D78-D568-13DE-1033-8D4E1656C8CB}"/>
              </a:ext>
            </a:extLst>
          </p:cNvPr>
          <p:cNvSpPr txBox="1"/>
          <p:nvPr/>
        </p:nvSpPr>
        <p:spPr>
          <a:xfrm>
            <a:off x="952499" y="4286071"/>
            <a:ext cx="6257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</p:spTree>
    <p:extLst>
      <p:ext uri="{BB962C8B-B14F-4D97-AF65-F5344CB8AC3E}">
        <p14:creationId xmlns:p14="http://schemas.microsoft.com/office/powerpoint/2010/main" val="196680759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Doa Bapa Kami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</p:spTree>
    <p:extLst>
      <p:ext uri="{BB962C8B-B14F-4D97-AF65-F5344CB8AC3E}">
        <p14:creationId xmlns:p14="http://schemas.microsoft.com/office/powerpoint/2010/main" val="328552177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Kar’na Engkau Punya Kerajaan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Nyanyian HKBP No. 841 :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422683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Kar’na Engkau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punya kerajaan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dan kekuasaan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dan kemuliaan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Sampai s’lama-lamanya,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 menyanyikan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27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Berkat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Peringatan Hari Turunnya Roh Kudus</a:t>
            </a:r>
          </a:p>
        </p:txBody>
      </p:sp>
    </p:spTree>
    <p:extLst>
      <p:ext uri="{BB962C8B-B14F-4D97-AF65-F5344CB8AC3E}">
        <p14:creationId xmlns:p14="http://schemas.microsoft.com/office/powerpoint/2010/main" val="288132512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Amin 3x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Nyanyian HKBP No. 845 :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2346013"/>
            <a:ext cx="7917982" cy="193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Amin.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Amin.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Amin.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 menyanyikan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97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re of Holysprit Pentecost Day Christian Footage, Christian Worship Background, Divine Footage">
            <a:hlinkClick r:id="" action="ppaction://media"/>
            <a:extLst>
              <a:ext uri="{FF2B5EF4-FFF2-40B4-BE49-F238E27FC236}">
                <a16:creationId xmlns:a16="http://schemas.microsoft.com/office/drawing/2014/main" id="{4530053F-E4C3-F52A-592C-89649887BC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2500" r="12500"/>
          <a:stretch/>
        </p:blipFill>
        <p:spPr>
          <a:xfrm>
            <a:off x="-1" y="0"/>
            <a:ext cx="914400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E82B2CE-7D48-3AC2-9166-319FE7CE79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476253" y="1827243"/>
            <a:ext cx="8191490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Parhalado dan Pelayan Ibadah Minggu mengucapkan</a:t>
            </a:r>
            <a:endParaRPr kumimoji="0" lang="id-ID" sz="2000" b="0" i="0" u="none" strike="noStrike" kern="1200" cap="none" spc="0" normalizeH="0" baseline="0" noProof="1">
              <a:ln w="0"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Selamat hari Minggu!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1">
                <a:ln w="0"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Daytona" panose="020B0604030500040204" pitchFamily="34" charset="0"/>
                <a:cs typeface="Arial" panose="020B0604020202020204" pitchFamily="34" charset="0"/>
              </a:rPr>
              <a:t>Selamat hari Pentakosta!</a:t>
            </a:r>
            <a:endParaRPr kumimoji="0" lang="en-US" sz="3600" b="1" i="0" u="none" strike="noStrike" kern="1200" cap="none" spc="0" normalizeH="0" baseline="0" noProof="1">
              <a:ln w="0"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A82412-0F3F-CCC1-B819-D780FBEBAE60}"/>
              </a:ext>
            </a:extLst>
          </p:cNvPr>
          <p:cNvGrpSpPr>
            <a:grpSpLocks/>
          </p:cNvGrpSpPr>
          <p:nvPr/>
        </p:nvGrpSpPr>
        <p:grpSpPr>
          <a:xfrm>
            <a:off x="5629457" y="5939729"/>
            <a:ext cx="3190694" cy="577305"/>
            <a:chOff x="942973" y="2036169"/>
            <a:chExt cx="3190694" cy="577305"/>
          </a:xfrm>
        </p:grpSpPr>
        <p:pic>
          <p:nvPicPr>
            <p:cNvPr id="9" name="Picture 8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412F2B25-35B3-B34F-2222-787E5BEC85EA}"/>
                </a:ext>
              </a:extLst>
            </p:cNvPr>
            <p:cNvPicPr>
              <a:picLocks/>
            </p:cNvPicPr>
            <p:nvPr/>
          </p:nvPicPr>
          <p:blipFill rotWithShape="1">
            <a:blip r:embed="rId7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036169"/>
              <a:ext cx="685801" cy="5773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A6DFAB-02B8-1C9C-F559-51FACD85923C}"/>
                </a:ext>
              </a:extLst>
            </p:cNvPr>
            <p:cNvSpPr txBox="1">
              <a:spLocks/>
            </p:cNvSpPr>
            <p:nvPr/>
          </p:nvSpPr>
          <p:spPr>
            <a:xfrm>
              <a:off x="1628774" y="2289266"/>
              <a:ext cx="250489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81474" y="588850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Hari, </a:t>
            </a: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DD MMM YYYY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F8C2732-A9AA-FF8F-5FEC-5E4F88A56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6" y="5698008"/>
            <a:ext cx="1752599" cy="81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80229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229</TotalTime>
  <Words>2036</Words>
  <Application>Microsoft Office PowerPoint</Application>
  <PresentationFormat>On-screen Show (4:3)</PresentationFormat>
  <Paragraphs>422</Paragraphs>
  <Slides>82</Slides>
  <Notes>2</Notes>
  <HiddenSlides>0</HiddenSlides>
  <MMClips>70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82</vt:i4>
      </vt:variant>
    </vt:vector>
  </HeadingPairs>
  <TitlesOfParts>
    <vt:vector size="92" baseType="lpstr">
      <vt:lpstr>Aptos</vt:lpstr>
      <vt:lpstr>Arial</vt:lpstr>
      <vt:lpstr>Calibri</vt:lpstr>
      <vt:lpstr>Calibri Light</vt:lpstr>
      <vt:lpstr>Daytona</vt:lpstr>
      <vt:lpstr>Georgia</vt:lpstr>
      <vt:lpstr>Montserrat</vt:lpstr>
      <vt:lpstr>Montserrat SemiBold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Seksi Multimedia HKBP Jatinegara</Manager>
  <Company>HKBP Jatinegara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Ibadah Pentakosta Bahasa Indonesia</dc:title>
  <dc:subject>File PowerPoint untuk Tata Ibadah Pentakosta dalam Bahasa Indonesia.</dc:subject>
  <dc:creator>HKBP Jatinegara</dc:creator>
  <cp:lastModifiedBy>Andreas Jordan Paidotua</cp:lastModifiedBy>
  <cp:revision>54</cp:revision>
  <dcterms:created xsi:type="dcterms:W3CDTF">2024-01-12T01:32:42Z</dcterms:created>
  <dcterms:modified xsi:type="dcterms:W3CDTF">2024-05-17T01:23:07Z</dcterms:modified>
  <cp:contentStatus>Final</cp:contentStatus>
  <dc:language>Indonesian; Batak</dc:language>
  <cp:version>1.0.240516.PENTAKOSTA</cp:version>
</cp:coreProperties>
</file>